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307" r:id="rId2"/>
    <p:sldId id="400" r:id="rId3"/>
    <p:sldId id="308" r:id="rId4"/>
    <p:sldId id="40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81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22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33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6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3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25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8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73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1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9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48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61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76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505200"/>
            <a:ext cx="4572000" cy="114300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rtl="1"/>
            <a:r>
              <a:rPr lang="ar-EG" sz="3600" b="1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محاور التنميه المستدامه</a:t>
            </a:r>
            <a:endParaRPr lang="ar-EG" sz="3600" b="1" dirty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601660"/>
              </p:ext>
            </p:extLst>
          </p:nvPr>
        </p:nvGraphicFramePr>
        <p:xfrm>
          <a:off x="2286000" y="4876800"/>
          <a:ext cx="4572000" cy="133902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572000"/>
              </a:tblGrid>
              <a:tr h="34994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2400" b="1" dirty="0" smtClean="0">
                          <a:solidFill>
                            <a:schemeClr val="tx1"/>
                          </a:solidFill>
                          <a:effectLst/>
                        </a:rPr>
                        <a:t>أ. د</a:t>
                      </a:r>
                      <a:r>
                        <a:rPr lang="ar-EG" sz="2400" b="1" dirty="0">
                          <a:solidFill>
                            <a:schemeClr val="tx1"/>
                          </a:solidFill>
                          <a:effectLst/>
                        </a:rPr>
                        <a:t>/ </a:t>
                      </a:r>
                      <a:r>
                        <a:rPr lang="ar-EG" sz="2400" b="1" dirty="0" smtClean="0">
                          <a:solidFill>
                            <a:schemeClr val="tx1"/>
                          </a:solidFill>
                          <a:effectLst/>
                        </a:rPr>
                        <a:t>ثروت شلبى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454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2400" b="0" dirty="0" smtClean="0">
                          <a:solidFill>
                            <a:schemeClr val="tx1"/>
                          </a:solidFill>
                          <a:effectLst/>
                        </a:rPr>
                        <a:t>أستاذعلم الاجتماع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2400" b="0" dirty="0">
                          <a:solidFill>
                            <a:schemeClr val="tx1"/>
                          </a:solidFill>
                          <a:effectLst/>
                        </a:rPr>
                        <a:t>كلية </a:t>
                      </a:r>
                      <a:r>
                        <a:rPr lang="ar-EG" sz="2400" b="0" dirty="0" smtClean="0">
                          <a:solidFill>
                            <a:schemeClr val="tx1"/>
                          </a:solidFill>
                          <a:effectLst/>
                        </a:rPr>
                        <a:t>الآداب – </a:t>
                      </a:r>
                      <a:r>
                        <a:rPr lang="ar-EG" sz="2400" b="0" dirty="0">
                          <a:solidFill>
                            <a:schemeClr val="tx1"/>
                          </a:solidFill>
                          <a:effectLst/>
                        </a:rPr>
                        <a:t>جامعة </a:t>
                      </a:r>
                      <a:r>
                        <a:rPr lang="ar-EG" sz="2400" b="0" dirty="0" smtClean="0">
                          <a:solidFill>
                            <a:schemeClr val="tx1"/>
                          </a:solidFill>
                          <a:effectLst/>
                        </a:rPr>
                        <a:t>بنها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85800" y="1066800"/>
            <a:ext cx="7772400" cy="2209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SA" sz="4000" dirty="0"/>
              <a:t>ماده علم الاجتماع وقضايا التنميه المستدامه ماده اجباربه 070202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3008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pPr algn="r" rtl="1"/>
            <a:r>
              <a:rPr lang="ar-SA" b="1" dirty="0"/>
              <a:t> يجب ان نهتم بهذه المحاور </a:t>
            </a:r>
            <a:endParaRPr lang="en-US" dirty="0"/>
          </a:p>
          <a:p>
            <a:pPr lvl="0" algn="r" rtl="1"/>
            <a:r>
              <a:rPr lang="ar-SA" dirty="0"/>
              <a:t>أهداف التنميه المستدامه:</a:t>
            </a:r>
            <a:endParaRPr lang="en-US" dirty="0"/>
          </a:p>
          <a:p>
            <a:pPr lvl="0" algn="r" rtl="1"/>
            <a:r>
              <a:rPr lang="ar-SA" dirty="0"/>
              <a:t>المياه</a:t>
            </a:r>
            <a:endParaRPr lang="en-US" dirty="0"/>
          </a:p>
          <a:p>
            <a:pPr lvl="0" algn="r" rtl="1"/>
            <a:r>
              <a:rPr lang="ar-SA" dirty="0"/>
              <a:t>الغذاء</a:t>
            </a:r>
            <a:endParaRPr lang="en-US" dirty="0"/>
          </a:p>
          <a:p>
            <a:pPr lvl="0" algn="r" rtl="1"/>
            <a:r>
              <a:rPr lang="ar-SA" dirty="0"/>
              <a:t>الصحه</a:t>
            </a:r>
            <a:endParaRPr lang="en-US" dirty="0"/>
          </a:p>
          <a:p>
            <a:pPr lvl="0" algn="r" rtl="1"/>
            <a:r>
              <a:rPr lang="ar-SA" dirty="0"/>
              <a:t>الخدمات</a:t>
            </a:r>
            <a:endParaRPr lang="en-US" dirty="0"/>
          </a:p>
          <a:p>
            <a:pPr lvl="0" algn="r" rtl="1"/>
            <a:r>
              <a:rPr lang="ar-SA" dirty="0"/>
              <a:t>الدخل </a:t>
            </a:r>
            <a:endParaRPr lang="en-US" dirty="0"/>
          </a:p>
          <a:p>
            <a:pPr lvl="0" algn="r" rtl="1"/>
            <a:r>
              <a:rPr lang="ar-SA" dirty="0"/>
              <a:t>دور تفنيه المعلومات في تحقيق التنميه </a:t>
            </a:r>
            <a:r>
              <a:rPr lang="ar-SA" dirty="0" smtClean="0"/>
              <a:t>المستدامه</a:t>
            </a:r>
            <a:endParaRPr lang="en-US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4429" y="-21772"/>
            <a:ext cx="9144000" cy="5842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EG" sz="3200" dirty="0" smtClean="0">
                <a:solidFill>
                  <a:srgbClr val="FFFF00"/>
                </a:solidFill>
                <a:latin typeface="Arial" pitchFamily="34" charset="0"/>
              </a:rPr>
              <a:t>محاور التنميه </a:t>
            </a:r>
            <a:endParaRPr lang="ar-EG" sz="3200" dirty="0">
              <a:solidFill>
                <a:srgbClr val="FFFF00"/>
              </a:solidFill>
              <a:latin typeface="Arial" pitchFamily="34" charset="0"/>
            </a:endParaRPr>
          </a:p>
        </p:txBody>
      </p:sp>
      <p:pic>
        <p:nvPicPr>
          <p:cNvPr id="7" name="Picture 18" descr="anibline2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5171"/>
            <a:ext cx="91440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68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fontScale="55000" lnSpcReduction="20000"/>
          </a:bodyPr>
          <a:lstStyle/>
          <a:p>
            <a:pPr marL="0" indent="0" algn="r" rtl="1">
              <a:buNone/>
            </a:pPr>
            <a:endParaRPr lang="ar-EG" dirty="0"/>
          </a:p>
          <a:p>
            <a:pPr marL="0" lvl="0" indent="0" algn="r" rtl="1">
              <a:buNone/>
            </a:pPr>
            <a:r>
              <a:rPr lang="ar-SA" sz="5800" b="1" dirty="0"/>
              <a:t>مبادي الاستدامه:</a:t>
            </a:r>
            <a:endParaRPr lang="en-US" sz="5800" b="1" dirty="0"/>
          </a:p>
          <a:p>
            <a:pPr lvl="0" algn="r" rtl="1"/>
            <a:r>
              <a:rPr lang="ar-SA" sz="4000" dirty="0"/>
              <a:t>الانصاف </a:t>
            </a:r>
            <a:endParaRPr lang="en-US" sz="4000" dirty="0"/>
          </a:p>
          <a:p>
            <a:pPr lvl="0" algn="r" rtl="1"/>
            <a:r>
              <a:rPr lang="ar-SA" sz="4000" dirty="0"/>
              <a:t>الاندماج الاجتماعي</a:t>
            </a:r>
            <a:endParaRPr lang="en-US" sz="4000" dirty="0"/>
          </a:p>
          <a:p>
            <a:pPr lvl="0" algn="r" rtl="1"/>
            <a:r>
              <a:rPr lang="ar-SA" sz="4000" dirty="0"/>
              <a:t>الامن </a:t>
            </a:r>
            <a:endParaRPr lang="en-US" sz="4000" dirty="0"/>
          </a:p>
          <a:p>
            <a:pPr lvl="0" algn="r" rtl="1"/>
            <a:r>
              <a:rPr lang="ar-SA" sz="4000" dirty="0"/>
              <a:t>القدره علي التكيف</a:t>
            </a:r>
            <a:endParaRPr lang="en-US" sz="4000" dirty="0"/>
          </a:p>
          <a:p>
            <a:pPr marL="0" lvl="0" indent="0" algn="r" rtl="1">
              <a:buNone/>
            </a:pPr>
            <a:r>
              <a:rPr lang="ar-SA" sz="5100" b="1" dirty="0"/>
              <a:t>ابعاد التنميه المستدامه</a:t>
            </a:r>
            <a:endParaRPr lang="en-US" sz="5100" b="1" dirty="0"/>
          </a:p>
          <a:p>
            <a:pPr lvl="0" algn="r" rtl="1"/>
            <a:r>
              <a:rPr lang="ar-SA" sz="4000" dirty="0"/>
              <a:t>البعد الاقتصادي اشباع الحاجات الاساسيه عن طريق زياده الانتاج وتحسين مستواه </a:t>
            </a:r>
            <a:endParaRPr lang="en-US" sz="4000" dirty="0"/>
          </a:p>
          <a:p>
            <a:pPr lvl="0" algn="r" rtl="1"/>
            <a:r>
              <a:rPr lang="ar-SA" sz="4000" dirty="0"/>
              <a:t>العمل علي ارتقاء الجوده في الانتاج</a:t>
            </a:r>
            <a:endParaRPr lang="en-US" sz="4000" dirty="0"/>
          </a:p>
          <a:p>
            <a:pPr lvl="0" algn="r" rtl="1"/>
            <a:r>
              <a:rPr lang="ar-SA" sz="4000" dirty="0"/>
              <a:t>ازاله الفوارق بين طبقات المجتمع </a:t>
            </a:r>
            <a:endParaRPr lang="en-US" sz="4000" dirty="0"/>
          </a:p>
          <a:p>
            <a:pPr lvl="0" algn="r" rtl="1"/>
            <a:r>
              <a:rPr lang="ar-SA" sz="4000" dirty="0"/>
              <a:t>البعد الاجتماعي</a:t>
            </a:r>
            <a:endParaRPr lang="en-US" sz="4000" dirty="0"/>
          </a:p>
          <a:p>
            <a:pPr lvl="0" algn="r" rtl="1"/>
            <a:r>
              <a:rPr lang="ar-SA" sz="4000" dirty="0"/>
              <a:t>المساواه في التوزيع </a:t>
            </a:r>
            <a:endParaRPr lang="ar-EG" sz="4000" dirty="0" smtClean="0"/>
          </a:p>
          <a:p>
            <a:pPr lvl="0" algn="r" rtl="1"/>
            <a:r>
              <a:rPr lang="ar-EG" sz="4000" smtClean="0"/>
              <a:t>المشاركه الشعبيه</a:t>
            </a:r>
            <a:endParaRPr lang="en-US" sz="40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2700"/>
            <a:ext cx="9144000" cy="5842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EG" sz="3200" dirty="0" smtClean="0">
                <a:solidFill>
                  <a:srgbClr val="FFFF00"/>
                </a:solidFill>
                <a:latin typeface="Arial" pitchFamily="34" charset="0"/>
              </a:rPr>
              <a:t>مبادى التنميه</a:t>
            </a:r>
            <a:endParaRPr lang="ar-EG" sz="3200" dirty="0">
              <a:solidFill>
                <a:srgbClr val="FFFF00"/>
              </a:solidFill>
              <a:latin typeface="Arial" pitchFamily="34" charset="0"/>
            </a:endParaRPr>
          </a:p>
        </p:txBody>
      </p:sp>
      <p:pic>
        <p:nvPicPr>
          <p:cNvPr id="7" name="Picture 18" descr="anibline2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5171"/>
            <a:ext cx="91440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15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93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PowerPoint Presentation</vt:lpstr>
      <vt:lpstr>محاور التنميه المستدامه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تغير التركيب الوراثي للنبات بأسلوب الهندسة الوراثية</dc:title>
  <dc:creator>khaled abdelwahed</dc:creator>
  <cp:lastModifiedBy>Dr khaled</cp:lastModifiedBy>
  <cp:revision>90</cp:revision>
  <dcterms:created xsi:type="dcterms:W3CDTF">2006-08-16T00:00:00Z</dcterms:created>
  <dcterms:modified xsi:type="dcterms:W3CDTF">2020-03-29T08:01:52Z</dcterms:modified>
</cp:coreProperties>
</file>